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90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Stock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Daniel Journic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32D-25C7-402E-BDAA-8974834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49AB-04D0-4238-B691-CB82AF46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will cover:</a:t>
            </a:r>
          </a:p>
          <a:p>
            <a:pPr lvl="1"/>
            <a:r>
              <a:rPr lang="en-US" dirty="0"/>
              <a:t>The business problem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870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BA25-052D-46C3-8C8B-2BF3A817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F0C1-1092-43BF-9B92-032DAADC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investors account for up to 30% of trading volume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A0F22-B46F-4AE9-AD23-4297DE8D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04" y="2776992"/>
            <a:ext cx="6308035" cy="35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53D-E16B-4EA8-9856-D38980C5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03632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C81F7-6195-485E-A04C-E99869759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19847"/>
            <a:ext cx="3706889" cy="3269754"/>
          </a:xfrm>
        </p:spPr>
        <p:txBody>
          <a:bodyPr/>
          <a:lstStyle/>
          <a:p>
            <a:r>
              <a:rPr lang="en-US" dirty="0"/>
              <a:t>So how can we give retail investors a simple, easy to understand way to choose stocks?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1599F-6A2B-44AF-B80F-5ABBD2339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43769"/>
            <a:ext cx="6411912" cy="4110825"/>
          </a:xfrm>
        </p:spPr>
      </p:pic>
    </p:spTree>
    <p:extLst>
      <p:ext uri="{BB962C8B-B14F-4D97-AF65-F5344CB8AC3E}">
        <p14:creationId xmlns:p14="http://schemas.microsoft.com/office/powerpoint/2010/main" val="235522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7EED-AC89-49CD-8CD7-D5BE6562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ARIMA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FEEBB-E6EB-4B98-B3B5-3B7C27B1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FA10D4-7D58-4255-98E4-9C925BA1D6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773199"/>
            <a:ext cx="4764087" cy="29006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189C1-89B4-4056-97C0-6BE5A9AEA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AAPL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FF54E0-6DF1-46E8-B04E-F58B502B97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778293"/>
            <a:ext cx="4779963" cy="2890501"/>
          </a:xfrm>
        </p:spPr>
      </p:pic>
    </p:spTree>
    <p:extLst>
      <p:ext uri="{BB962C8B-B14F-4D97-AF65-F5344CB8AC3E}">
        <p14:creationId xmlns:p14="http://schemas.microsoft.com/office/powerpoint/2010/main" val="145565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5C53-93A9-4532-A285-8731580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Prophet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089D-9FED-41F3-BF51-A15682DA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BB86B2-EDCD-4C5C-A453-B72533F72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814894"/>
            <a:ext cx="4764087" cy="28173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C4B40-028E-462F-9C5C-2551B4776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702123-E77A-4856-9EEF-A6E505FA33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806966"/>
            <a:ext cx="4779963" cy="2833156"/>
          </a:xfrm>
        </p:spPr>
      </p:pic>
    </p:spTree>
    <p:extLst>
      <p:ext uri="{BB962C8B-B14F-4D97-AF65-F5344CB8AC3E}">
        <p14:creationId xmlns:p14="http://schemas.microsoft.com/office/powerpoint/2010/main" val="389496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F661-AE9D-4266-ABFD-DA1123BC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C71DC-ADE5-4B35-B9AA-693E680B9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84" y="1866899"/>
            <a:ext cx="9318949" cy="4241933"/>
          </a:xfrm>
        </p:spPr>
      </p:pic>
    </p:spTree>
    <p:extLst>
      <p:ext uri="{BB962C8B-B14F-4D97-AF65-F5344CB8AC3E}">
        <p14:creationId xmlns:p14="http://schemas.microsoft.com/office/powerpoint/2010/main" val="121815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32CB-21BF-480A-8B34-3F54D10A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AEFD-D481-41C5-81FF-5DD5B54D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Prophet is the way to go</a:t>
            </a:r>
          </a:p>
          <a:p>
            <a:endParaRPr lang="en-US" dirty="0"/>
          </a:p>
          <a:p>
            <a:r>
              <a:rPr lang="en-US" dirty="0"/>
              <a:t>FLASH---SPARKLE!!!</a:t>
            </a:r>
          </a:p>
        </p:txBody>
      </p:sp>
    </p:spTree>
    <p:extLst>
      <p:ext uri="{BB962C8B-B14F-4D97-AF65-F5344CB8AC3E}">
        <p14:creationId xmlns:p14="http://schemas.microsoft.com/office/powerpoint/2010/main" val="228404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63C-320D-4B07-939C-57DE131AC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A2A96-92D5-410B-AE7E-D9952FBE3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djournic</a:t>
            </a:r>
            <a:r>
              <a:rPr lang="en-US"/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3916737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{D026185C-2653-44D3-BC07-0B1F79FA29E7}tf11665031_win32</Template>
  <TotalTime>380</TotalTime>
  <Words>81</Words>
  <Application>Microsoft Office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Nova</vt:lpstr>
      <vt:lpstr>Arial Nova Light</vt:lpstr>
      <vt:lpstr>Wingdings 2</vt:lpstr>
      <vt:lpstr>SlateVTI</vt:lpstr>
      <vt:lpstr>Stock Price Forecasting</vt:lpstr>
      <vt:lpstr>Introduction</vt:lpstr>
      <vt:lpstr>The problem</vt:lpstr>
      <vt:lpstr>The Problem</vt:lpstr>
      <vt:lpstr>Forecasting with ARIMA</vt:lpstr>
      <vt:lpstr>Prophet</vt:lpstr>
      <vt:lpstr>The Results</vt:lpstr>
      <vt:lpstr>Conclusion/Further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Forecasting</dc:title>
  <dc:creator>Dan Journic</dc:creator>
  <cp:lastModifiedBy>Dan Journic</cp:lastModifiedBy>
  <cp:revision>13</cp:revision>
  <dcterms:created xsi:type="dcterms:W3CDTF">2021-07-10T18:54:49Z</dcterms:created>
  <dcterms:modified xsi:type="dcterms:W3CDTF">2021-07-23T20:06:26Z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